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13"/>
  </p:notesMasterIdLst>
  <p:handoutMasterIdLst>
    <p:handoutMasterId r:id="rId14"/>
  </p:handoutMasterIdLst>
  <p:sldIdLst>
    <p:sldId id="259" r:id="rId2"/>
    <p:sldId id="260" r:id="rId3"/>
    <p:sldId id="261" r:id="rId4"/>
    <p:sldId id="266" r:id="rId5"/>
    <p:sldId id="262" r:id="rId6"/>
    <p:sldId id="270" r:id="rId7"/>
    <p:sldId id="271" r:id="rId8"/>
    <p:sldId id="265" r:id="rId9"/>
    <p:sldId id="263" r:id="rId10"/>
    <p:sldId id="267" r:id="rId11"/>
    <p:sldId id="258" r:id="rId12"/>
  </p:sldIdLst>
  <p:sldSz cx="9144000" cy="6858000" type="screen4x3"/>
  <p:notesSz cx="6858000" cy="9144000"/>
  <p:defaultTextStyle>
    <a:defPPr>
      <a:defRPr lang="fi-FI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6570"/>
    <a:srgbClr val="7AB8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9646" autoAdjust="0"/>
    <p:restoredTop sz="76408" autoAdjust="0"/>
  </p:normalViewPr>
  <p:slideViewPr>
    <p:cSldViewPr>
      <p:cViewPr>
        <p:scale>
          <a:sx n="84" d="100"/>
          <a:sy n="84" d="100"/>
        </p:scale>
        <p:origin x="-13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2070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BBB1E6-6B51-4337-96BB-17DD36DA0422}" type="datetimeFigureOut">
              <a:rPr lang="fi-FI" smtClean="0"/>
              <a:pPr/>
              <a:t>4.3.2010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C7CACE-2186-492E-B9EA-3595D564F174}" type="slidenum">
              <a:rPr lang="fi-FI" smtClean="0"/>
              <a:pPr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BF4CDC0-74FA-4D37-A6CC-6949C23F1A51}" type="datetimeFigureOut">
              <a:rPr lang="fi-FI"/>
              <a:pPr>
                <a:defRPr/>
              </a:pPr>
              <a:t>4.3.2010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i-FI" noProof="0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noProof="0" smtClean="0"/>
              <a:t>Muokkaa tekstin perustyylejä napsauttamalla</a:t>
            </a:r>
          </a:p>
          <a:p>
            <a:pPr lvl="1"/>
            <a:r>
              <a:rPr lang="fi-FI" noProof="0" smtClean="0"/>
              <a:t>toinen taso</a:t>
            </a:r>
          </a:p>
          <a:p>
            <a:pPr lvl="2"/>
            <a:r>
              <a:rPr lang="fi-FI" noProof="0" smtClean="0"/>
              <a:t>kolmas taso</a:t>
            </a:r>
          </a:p>
          <a:p>
            <a:pPr lvl="3"/>
            <a:r>
              <a:rPr lang="fi-FI" noProof="0" smtClean="0"/>
              <a:t>neljäs taso</a:t>
            </a:r>
          </a:p>
          <a:p>
            <a:pPr lvl="4"/>
            <a:r>
              <a:rPr lang="fi-FI" noProof="0" smtClean="0"/>
              <a:t>viides taso</a:t>
            </a:r>
            <a:endParaRPr lang="fi-FI" noProof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3FDB1E5-82CB-403E-8335-7BDB096A0088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FDB1E5-82CB-403E-8335-7BDB096A0088}" type="slidenum">
              <a:rPr lang="fi-FI" smtClean="0"/>
              <a:pPr>
                <a:defRPr/>
              </a:pPr>
              <a:t>1</a:t>
            </a:fld>
            <a:endParaRPr lang="fi-FI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D5C3616-C048-47BA-B062-5D0865435106}" type="datetime4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March 4, 2010</a:t>
            </a:fld>
            <a:endParaRPr lang="en-US"/>
          </a:p>
        </p:txBody>
      </p:sp>
      <p:sp>
        <p:nvSpPr>
          <p:cNvPr id="174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CAD862A-707F-46CD-9581-97705F31C77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6"/>
          <p:cNvSpPr>
            <a:spLocks noChangeArrowheads="1"/>
          </p:cNvSpPr>
          <p:nvPr/>
        </p:nvSpPr>
        <p:spPr bwMode="auto">
          <a:xfrm>
            <a:off x="0" y="0"/>
            <a:ext cx="8229600" cy="130175"/>
          </a:xfrm>
          <a:prstGeom prst="rect">
            <a:avLst/>
          </a:prstGeom>
          <a:solidFill>
            <a:srgbClr val="7AB8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fi-FI" kern="0" dirty="0">
              <a:solidFill>
                <a:sysClr val="windowText" lastClr="000000"/>
              </a:solidFill>
              <a:latin typeface="+mn-lt"/>
            </a:endParaRPr>
          </a:p>
        </p:txBody>
      </p:sp>
      <p:pic>
        <p:nvPicPr>
          <p:cNvPr id="5" name="Picture 55" descr="landis_gyr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254000"/>
            <a:ext cx="863600" cy="69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1714480" y="1764000"/>
            <a:ext cx="6400800" cy="1080000"/>
          </a:xfrm>
        </p:spPr>
        <p:txBody>
          <a:bodyPr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714480" y="3461750"/>
            <a:ext cx="6400800" cy="17532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>
                <a:srgbClr val="156570"/>
              </a:buClr>
              <a:buSzPct val="120000"/>
              <a:buFontTx/>
              <a:buNone/>
              <a:tabLst/>
              <a:defRPr sz="18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US" noProof="0" dirty="0"/>
          </a:p>
        </p:txBody>
      </p:sp>
      <p:sp>
        <p:nvSpPr>
          <p:cNvPr id="15" name="Päivämäärän paikkamerkki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B9B910-8654-40C2-B491-53A3E510C20E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16" name="Dian numeron paikkamerkki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7" name="Alatunnisteen paikkamerkki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56570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>
                <a:latin typeface="Tahoma" pitchFamily="34" charset="0"/>
                <a:cs typeface="Tahoma" pitchFamily="34" charset="0"/>
              </a:defRPr>
            </a:lvl1pPr>
            <a:lvl2pPr>
              <a:defRPr sz="1800">
                <a:latin typeface="Tahoma" pitchFamily="34" charset="0"/>
                <a:cs typeface="Tahoma" pitchFamily="34" charset="0"/>
              </a:defRPr>
            </a:lvl2pPr>
            <a:lvl3pPr>
              <a:defRPr sz="1800">
                <a:latin typeface="Tahoma" pitchFamily="34" charset="0"/>
                <a:cs typeface="Tahoma" pitchFamily="34" charset="0"/>
              </a:defRPr>
            </a:lvl3pPr>
            <a:lvl4pPr>
              <a:defRPr sz="1800">
                <a:latin typeface="Tahoma" pitchFamily="34" charset="0"/>
                <a:cs typeface="Tahoma" pitchFamily="34" charset="0"/>
              </a:defRPr>
            </a:lvl4pPr>
            <a:lvl5pPr>
              <a:defRPr sz="1800">
                <a:latin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13" name="Päivämäärän paikkamerkki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D7EB90-9BC1-4A7E-A00F-EAD3DD98EBFE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14" name="Dian numeron paikkamerkki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5" name="Alatunnisteen paikkamerkki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Päivämäärän paikkamerkki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BF2D2B-DFAA-445D-BD27-CD69E17A189B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14" name="Dian numeron paikkamerkki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5" name="Alatunnisteen paikkamerkki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357158" y="614346"/>
            <a:ext cx="8334000" cy="457200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357158" y="1357298"/>
            <a:ext cx="4089600" cy="4878000"/>
          </a:xfrm>
        </p:spPr>
        <p:txBody>
          <a:bodyPr/>
          <a:lstStyle>
            <a:lvl1pPr>
              <a:defRPr sz="2000">
                <a:latin typeface="Tahoma" pitchFamily="34" charset="0"/>
                <a:cs typeface="Tahoma" pitchFamily="34" charset="0"/>
              </a:defRPr>
            </a:lvl1pPr>
            <a:lvl2pPr>
              <a:defRPr sz="2000">
                <a:latin typeface="Tahoma" pitchFamily="34" charset="0"/>
                <a:cs typeface="Tahoma" pitchFamily="34" charset="0"/>
              </a:defRPr>
            </a:lvl2pPr>
            <a:lvl3pPr>
              <a:defRPr sz="2000">
                <a:latin typeface="Tahoma" pitchFamily="34" charset="0"/>
                <a:cs typeface="Tahoma" pitchFamily="34" charset="0"/>
              </a:defRPr>
            </a:lvl3pPr>
            <a:lvl4pPr>
              <a:defRPr sz="1800">
                <a:latin typeface="Tahoma" pitchFamily="34" charset="0"/>
                <a:cs typeface="Tahoma" pitchFamily="34" charset="0"/>
              </a:defRPr>
            </a:lvl4pPr>
            <a:lvl5pPr>
              <a:defRPr sz="1800">
                <a:latin typeface="Tahoma" pitchFamily="34" charset="0"/>
                <a:cs typeface="Tahoma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357298"/>
            <a:ext cx="4089600" cy="4878000"/>
          </a:xfrm>
        </p:spPr>
        <p:txBody>
          <a:bodyPr/>
          <a:lstStyle>
            <a:lvl1pPr>
              <a:defRPr sz="2000">
                <a:latin typeface="Tahoma" pitchFamily="34" charset="0"/>
                <a:cs typeface="Tahoma" pitchFamily="34" charset="0"/>
              </a:defRPr>
            </a:lvl1pPr>
            <a:lvl2pPr>
              <a:defRPr sz="2000">
                <a:latin typeface="Tahoma" pitchFamily="34" charset="0"/>
                <a:cs typeface="Tahoma" pitchFamily="34" charset="0"/>
              </a:defRPr>
            </a:lvl2pPr>
            <a:lvl3pPr>
              <a:defRPr sz="2000">
                <a:latin typeface="Tahoma" pitchFamily="34" charset="0"/>
                <a:cs typeface="Tahoma" pitchFamily="34" charset="0"/>
              </a:defRPr>
            </a:lvl3pPr>
            <a:lvl4pPr>
              <a:defRPr sz="1800">
                <a:latin typeface="Tahoma" pitchFamily="34" charset="0"/>
                <a:cs typeface="Tahoma" pitchFamily="34" charset="0"/>
              </a:defRPr>
            </a:lvl4pPr>
            <a:lvl5pPr>
              <a:defRPr sz="1800">
                <a:latin typeface="Tahoma" pitchFamily="34" charset="0"/>
                <a:cs typeface="Tahoma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14" name="Päivämäärän paikkamerkki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F96B4F-CDBA-4E7B-9EE3-4F4F61B53324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15" name="Dian numeron paikkamerkki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6" name="Alatunnisteen paikkamerkki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86808" cy="11448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latin typeface="Tahoma" pitchFamily="34" charset="0"/>
                <a:cs typeface="Tahom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>
                <a:latin typeface="Tahoma" pitchFamily="34" charset="0"/>
                <a:cs typeface="Tahoma" pitchFamily="34" charset="0"/>
              </a:defRPr>
            </a:lvl1pPr>
            <a:lvl2pPr>
              <a:defRPr sz="2000">
                <a:latin typeface="Tahoma" pitchFamily="34" charset="0"/>
                <a:cs typeface="Tahoma" pitchFamily="34" charset="0"/>
              </a:defRPr>
            </a:lvl2pPr>
            <a:lvl3pPr>
              <a:defRPr sz="1800">
                <a:latin typeface="Tahoma" pitchFamily="34" charset="0"/>
                <a:cs typeface="Tahoma" pitchFamily="34" charset="0"/>
              </a:defRPr>
            </a:lvl3pPr>
            <a:lvl4pPr>
              <a:defRPr sz="1600">
                <a:latin typeface="Tahoma" pitchFamily="34" charset="0"/>
                <a:cs typeface="Tahoma" pitchFamily="34" charset="0"/>
              </a:defRPr>
            </a:lvl4pPr>
            <a:lvl5pPr>
              <a:defRPr sz="1600">
                <a:latin typeface="Tahoma" pitchFamily="34" charset="0"/>
                <a:cs typeface="Tahoma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latin typeface="Tahoma" pitchFamily="34" charset="0"/>
                <a:cs typeface="Tahom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000">
                <a:latin typeface="Tahoma" pitchFamily="34" charset="0"/>
                <a:cs typeface="Tahoma" pitchFamily="34" charset="0"/>
              </a:defRPr>
            </a:lvl1pPr>
            <a:lvl2pPr>
              <a:defRPr sz="2000">
                <a:latin typeface="Tahoma" pitchFamily="34" charset="0"/>
                <a:cs typeface="Tahoma" pitchFamily="34" charset="0"/>
              </a:defRPr>
            </a:lvl2pPr>
            <a:lvl3pPr>
              <a:defRPr sz="1800">
                <a:latin typeface="Tahoma" pitchFamily="34" charset="0"/>
                <a:cs typeface="Tahoma" pitchFamily="34" charset="0"/>
              </a:defRPr>
            </a:lvl3pPr>
            <a:lvl4pPr>
              <a:defRPr sz="1600">
                <a:latin typeface="Tahoma" pitchFamily="34" charset="0"/>
                <a:cs typeface="Tahoma" pitchFamily="34" charset="0"/>
              </a:defRPr>
            </a:lvl4pPr>
            <a:lvl5pPr>
              <a:defRPr sz="1600">
                <a:latin typeface="Tahoma" pitchFamily="34" charset="0"/>
                <a:cs typeface="Tahoma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10" name="Päivämäärän paikkamerkki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089B1E-E82C-4ED0-9CBD-89477142D7DD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11" name="Dian numeron paikkamerkki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2" name="Alatunnisteen paikkamerkki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6" name="Päivämäärän paikkamerkki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3D6941-3660-4392-850F-D9EDB31218E1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B561D5-D1F0-4C2F-88CB-9E532673DDB8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Alatunnisteen paikkamerkki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Autofit/>
          </a:bodyPr>
          <a:lstStyle>
            <a:lvl1pPr algn="l">
              <a:defRPr sz="2400" b="1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000">
                <a:latin typeface="Tahoma" pitchFamily="34" charset="0"/>
                <a:cs typeface="Tahoma" pitchFamily="34" charset="0"/>
              </a:defRPr>
            </a:lvl1pPr>
            <a:lvl2pPr>
              <a:defRPr sz="1800">
                <a:latin typeface="Tahoma" pitchFamily="34" charset="0"/>
                <a:cs typeface="Tahoma" pitchFamily="34" charset="0"/>
              </a:defRPr>
            </a:lvl2pPr>
            <a:lvl3pPr>
              <a:defRPr sz="1800">
                <a:latin typeface="Tahoma" pitchFamily="34" charset="0"/>
                <a:cs typeface="Tahoma" pitchFamily="34" charset="0"/>
              </a:defRPr>
            </a:lvl3pPr>
            <a:lvl4pPr>
              <a:defRPr sz="1800">
                <a:latin typeface="Tahoma" pitchFamily="34" charset="0"/>
                <a:cs typeface="Tahoma" pitchFamily="34" charset="0"/>
              </a:defRPr>
            </a:lvl4pPr>
            <a:lvl5pPr>
              <a:defRPr sz="1800">
                <a:latin typeface="Tahoma" pitchFamily="34" charset="0"/>
                <a:cs typeface="Tahoma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800">
                <a:latin typeface="Tahoma" pitchFamily="34" charset="0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8" name="Päivämäärän paikkamerkki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432F8E-EA28-46B6-AF2A-71E923EC5158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Alatunnisteen paikkamerkki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Tahoma" pitchFamily="34" charset="0"/>
                <a:cs typeface="Tahoma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Tahoma" pitchFamily="34" charset="0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8" name="Päivämäärän paikkamerkki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2797EC-0780-4F95-B597-8E5338C024E0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Alatunnisteen paikkamerkki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Otsikon paikkamerkki 1"/>
          <p:cNvSpPr>
            <a:spLocks noGrp="1"/>
          </p:cNvSpPr>
          <p:nvPr>
            <p:ph type="title"/>
          </p:nvPr>
        </p:nvSpPr>
        <p:spPr bwMode="auto">
          <a:xfrm>
            <a:off x="404813" y="642938"/>
            <a:ext cx="8334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 smtClean="0"/>
              <a:t>Muokkaa</a:t>
            </a:r>
            <a:r>
              <a:rPr lang="en-US" dirty="0" smtClean="0"/>
              <a:t> </a:t>
            </a:r>
            <a:r>
              <a:rPr lang="en-US" dirty="0" err="1" smtClean="0"/>
              <a:t>perustyyl</a:t>
            </a:r>
            <a:r>
              <a:rPr lang="en-US" dirty="0" smtClean="0"/>
              <a:t>. </a:t>
            </a:r>
            <a:r>
              <a:rPr lang="en-US" dirty="0" err="1" smtClean="0"/>
              <a:t>napsautt</a:t>
            </a:r>
            <a:r>
              <a:rPr lang="en-US" dirty="0" smtClean="0"/>
              <a:t>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06400" y="1357313"/>
            <a:ext cx="8331200" cy="487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err="1" smtClean="0"/>
              <a:t>Muokkaa</a:t>
            </a:r>
            <a:r>
              <a:rPr lang="en-US" noProof="0" dirty="0" smtClean="0"/>
              <a:t> </a:t>
            </a:r>
            <a:r>
              <a:rPr lang="en-US" noProof="0" dirty="0" err="1" smtClean="0"/>
              <a:t>tekstin</a:t>
            </a:r>
            <a:r>
              <a:rPr lang="en-US" noProof="0" dirty="0" smtClean="0"/>
              <a:t> </a:t>
            </a:r>
            <a:r>
              <a:rPr lang="en-US" noProof="0" dirty="0" err="1" smtClean="0"/>
              <a:t>perustyylejä</a:t>
            </a:r>
            <a:r>
              <a:rPr lang="en-US" noProof="0" dirty="0" smtClean="0"/>
              <a:t> </a:t>
            </a:r>
            <a:r>
              <a:rPr lang="en-US" noProof="0" dirty="0" err="1" smtClean="0"/>
              <a:t>napsauttamalla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toinen</a:t>
            </a:r>
            <a:r>
              <a:rPr lang="en-US" noProof="0" dirty="0" smtClean="0"/>
              <a:t> </a:t>
            </a:r>
            <a:r>
              <a:rPr lang="en-US" noProof="0" dirty="0" err="1" smtClean="0"/>
              <a:t>taso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kolmas</a:t>
            </a:r>
            <a:r>
              <a:rPr lang="en-US" noProof="0" dirty="0" smtClean="0"/>
              <a:t> </a:t>
            </a:r>
            <a:r>
              <a:rPr lang="en-US" noProof="0" dirty="0" err="1" smtClean="0"/>
              <a:t>taso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neljäs</a:t>
            </a:r>
            <a:r>
              <a:rPr lang="en-US" noProof="0" dirty="0" smtClean="0"/>
              <a:t> </a:t>
            </a:r>
            <a:r>
              <a:rPr lang="en-US" noProof="0" dirty="0" err="1" smtClean="0"/>
              <a:t>taso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viides</a:t>
            </a:r>
            <a:r>
              <a:rPr lang="en-US" noProof="0" dirty="0" smtClean="0"/>
              <a:t> </a:t>
            </a:r>
            <a:r>
              <a:rPr lang="en-US" noProof="0" dirty="0" err="1" smtClean="0"/>
              <a:t>taso</a:t>
            </a:r>
            <a:endParaRPr lang="en-US" noProof="0" dirty="0" smtClean="0"/>
          </a:p>
          <a:p>
            <a:pPr lvl="0"/>
            <a:endParaRPr lang="fi-FI" dirty="0"/>
          </a:p>
        </p:txBody>
      </p:sp>
      <p:sp>
        <p:nvSpPr>
          <p:cNvPr id="7" name="Rectangle 38"/>
          <p:cNvSpPr>
            <a:spLocks noChangeArrowheads="1"/>
          </p:cNvSpPr>
          <p:nvPr/>
        </p:nvSpPr>
        <p:spPr bwMode="auto">
          <a:xfrm>
            <a:off x="0" y="0"/>
            <a:ext cx="8229600" cy="130175"/>
          </a:xfrm>
          <a:prstGeom prst="rect">
            <a:avLst/>
          </a:prstGeom>
          <a:solidFill>
            <a:srgbClr val="7AB8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fi-FI">
              <a:latin typeface="+mn-lt"/>
            </a:endParaRP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68300" y="6529388"/>
            <a:ext cx="1060428" cy="244475"/>
          </a:xfrm>
          <a:prstGeom prst="rect">
            <a:avLst/>
          </a:prstGeom>
        </p:spPr>
        <p:txBody>
          <a:bodyPr/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000" kern="0" smtClean="0">
                <a:solidFill>
                  <a:sysClr val="windowText" lastClr="000000"/>
                </a:solidFill>
                <a:latin typeface="Tahoma" pitchFamily="34" charset="0"/>
                <a:cs typeface="Tahoma" pitchFamily="34" charset="0"/>
              </a:defRPr>
            </a:lvl1pPr>
          </a:lstStyle>
          <a:p>
            <a:pPr>
              <a:defRPr/>
            </a:pPr>
            <a:fld id="{5B0C5CD1-63B6-4A60-A1CE-C619A6F2A57D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128691" y="6529388"/>
            <a:ext cx="442913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000" kern="0" smtClean="0">
                <a:solidFill>
                  <a:sysClr val="windowText" lastClr="000000"/>
                </a:solidFill>
                <a:latin typeface="Tahoma" pitchFamily="34" charset="0"/>
                <a:cs typeface="Tahoma" pitchFamily="34" charset="0"/>
              </a:defRPr>
            </a:lvl1pPr>
          </a:lstStyle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57338" y="6530400"/>
            <a:ext cx="6786562" cy="24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000" kern="0" smtClean="0">
                <a:solidFill>
                  <a:sysClr val="windowText" lastClr="000000"/>
                </a:solidFill>
                <a:latin typeface="Tahoma" pitchFamily="34" charset="0"/>
                <a:cs typeface="Tahoma" pitchFamily="34" charset="0"/>
              </a:defRPr>
            </a:lvl1pPr>
          </a:lstStyle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  <p:pic>
        <p:nvPicPr>
          <p:cNvPr id="1032" name="Picture 80" descr="landis_gyr_rgb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848600" y="6164263"/>
            <a:ext cx="863600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rgbClr val="156570"/>
          </a:solidFill>
          <a:latin typeface="Tahoma" pitchFamily="34" charset="0"/>
          <a:ea typeface="+mj-ea"/>
          <a:cs typeface="Tahoma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Tahoma" pitchFamily="34" charset="0"/>
          <a:cs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Tahoma" pitchFamily="34" charset="0"/>
          <a:cs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Tahoma" pitchFamily="34" charset="0"/>
          <a:cs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Tahoma" pitchFamily="34" charset="0"/>
          <a:cs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Tahoma" pitchFamily="34" charset="0"/>
          <a:cs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Tahoma" pitchFamily="34" charset="0"/>
          <a:cs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Tahoma" pitchFamily="34" charset="0"/>
          <a:cs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Tahoma" pitchFamily="34" charset="0"/>
          <a:cs typeface="Tahoma" pitchFamily="34" charset="0"/>
        </a:defRPr>
      </a:lvl9pPr>
    </p:titleStyle>
    <p:bodyStyle>
      <a:lvl1pPr marL="228600" indent="-228600" algn="l" rtl="0" eaLnBrk="1" fontAlgn="base" hangingPunct="1">
        <a:spcBef>
          <a:spcPct val="20000"/>
        </a:spcBef>
        <a:spcAft>
          <a:spcPct val="20000"/>
        </a:spcAft>
        <a:buClr>
          <a:srgbClr val="156570"/>
        </a:buClr>
        <a:buSzPct val="120000"/>
        <a:buChar char="+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indent="-228600" algn="l" rtl="0" eaLnBrk="1" fontAlgn="base" hangingPunct="1">
        <a:spcBef>
          <a:spcPct val="20000"/>
        </a:spcBef>
        <a:spcAft>
          <a:spcPct val="20000"/>
        </a:spcAft>
        <a:buClr>
          <a:srgbClr val="156570"/>
        </a:buClr>
        <a:buSzPct val="120000"/>
        <a:buFont typeface="Tahom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ct val="20000"/>
        </a:spcBef>
        <a:spcAft>
          <a:spcPct val="20000"/>
        </a:spcAft>
        <a:buClr>
          <a:srgbClr val="156570"/>
        </a:buClr>
        <a:buSzPct val="120000"/>
        <a:buFont typeface="Tahom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228600" algn="l" rtl="0" eaLnBrk="1" fontAlgn="base" hangingPunct="1">
        <a:spcBef>
          <a:spcPct val="20000"/>
        </a:spcBef>
        <a:spcAft>
          <a:spcPct val="20000"/>
        </a:spcAft>
        <a:buClr>
          <a:srgbClr val="156570"/>
        </a:buClr>
        <a:buSzPct val="120000"/>
        <a:buFont typeface="Tahom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rtl="0" eaLnBrk="1" fontAlgn="base" hangingPunct="1">
        <a:spcBef>
          <a:spcPct val="20000"/>
        </a:spcBef>
        <a:spcAft>
          <a:spcPct val="20000"/>
        </a:spcAft>
        <a:buClr>
          <a:srgbClr val="156570"/>
        </a:buClr>
        <a:buSzPct val="120000"/>
        <a:buFont typeface="Tahom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Emilio'sBackup\Fotos\Trampa%20de%20grasas%202010\MOV08019.M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sz="4000" dirty="0" smtClean="0"/>
              <a:t>Trampa de Grasa</a:t>
            </a:r>
            <a:endParaRPr lang="fi-FI" sz="4000" dirty="0"/>
          </a:p>
        </p:txBody>
      </p:sp>
      <p:sp>
        <p:nvSpPr>
          <p:cNvPr id="8" name="Alaotsikko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i-FI" sz="2400" dirty="0" smtClean="0"/>
              <a:t>Ing. Horacio Zavala A. Ingenieria de Planta </a:t>
            </a:r>
          </a:p>
          <a:p>
            <a:r>
              <a:rPr lang="fi-FI" sz="2400" dirty="0" smtClean="0"/>
              <a:t>Dr. Emilio Sonderegger A. Medio Ambiente / Seguridad</a:t>
            </a:r>
            <a:endParaRPr lang="fi-FI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48B23-708F-4536-8B96-A564FC425E69}" type="datetime1">
              <a:rPr lang="es-MX" smtClean="0"/>
              <a:pPr/>
              <a:t>04/03/2010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7A7946-FA0D-4857-A392-173EB225CBEC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-  Landis+Gyr - Emilio Sonderegger - Trampa de Grasas</a:t>
            </a:r>
            <a:endParaRPr lang="de-C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Después</a:t>
            </a:r>
            <a:endParaRPr lang="es-MX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3D6941-3660-4392-850F-D9EDB31218E1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971800"/>
            <a:ext cx="4724400" cy="359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457200"/>
            <a:ext cx="460503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ight Arrow 7"/>
          <p:cNvSpPr/>
          <p:nvPr/>
        </p:nvSpPr>
        <p:spPr>
          <a:xfrm rot="16200000">
            <a:off x="7315200" y="3810000"/>
            <a:ext cx="762000" cy="6096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Right Arrow 8"/>
          <p:cNvSpPr/>
          <p:nvPr/>
        </p:nvSpPr>
        <p:spPr>
          <a:xfrm rot="5400000">
            <a:off x="3962400" y="4419600"/>
            <a:ext cx="762000" cy="6096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Oval 9"/>
          <p:cNvSpPr/>
          <p:nvPr/>
        </p:nvSpPr>
        <p:spPr>
          <a:xfrm>
            <a:off x="7010400" y="2743200"/>
            <a:ext cx="1828800" cy="914400"/>
          </a:xfrm>
          <a:prstGeom prst="ellipse">
            <a:avLst/>
          </a:prstGeom>
          <a:solidFill>
            <a:srgbClr val="FFFF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Oval 10"/>
          <p:cNvSpPr/>
          <p:nvPr/>
        </p:nvSpPr>
        <p:spPr>
          <a:xfrm>
            <a:off x="3429000" y="5257800"/>
            <a:ext cx="1828800" cy="914400"/>
          </a:xfrm>
          <a:prstGeom prst="ellipse">
            <a:avLst/>
          </a:prstGeom>
          <a:solidFill>
            <a:srgbClr val="FFFF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0" descr="landis_gyr_rgb_ta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895600"/>
            <a:ext cx="40386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21"/>
          <p:cNvSpPr>
            <a:spLocks noChangeArrowheads="1"/>
          </p:cNvSpPr>
          <p:nvPr/>
        </p:nvSpPr>
        <p:spPr bwMode="auto">
          <a:xfrm>
            <a:off x="914400" y="1563688"/>
            <a:ext cx="6629400" cy="97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en-US" sz="5800" b="1" dirty="0" smtClean="0">
                <a:latin typeface="+mn-lt"/>
              </a:rPr>
              <a:t>Gracias</a:t>
            </a:r>
            <a:endParaRPr lang="en-US" sz="5800" b="1" dirty="0">
              <a:latin typeface="+mn-lt"/>
            </a:endParaRPr>
          </a:p>
        </p:txBody>
      </p:sp>
      <p:sp>
        <p:nvSpPr>
          <p:cNvPr id="1434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FBDA5-4832-4012-A977-A27E47F7FAA6}" type="datetime1">
              <a:rPr lang="es-MX" smtClean="0"/>
              <a:pPr/>
              <a:t>04/03/2010</a:t>
            </a:fld>
            <a:endParaRPr lang="en-US" dirty="0" smtClean="0"/>
          </a:p>
        </p:txBody>
      </p:sp>
      <p:sp>
        <p:nvSpPr>
          <p:cNvPr id="14341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3CA2FEE-ACAB-4E0F-99C4-1178CEA33E57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4342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-  Landis+Gyr - Emilio Sonderegger - Trampa de Grasas</a:t>
            </a:r>
            <a:endParaRPr lang="de-C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Antes</a:t>
            </a:r>
            <a:endParaRPr lang="es-MX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D7EB90-9BC1-4A7E-A00F-EAD3DD98EBFE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9723" r="42593"/>
          <a:stretch>
            <a:fillRect/>
          </a:stretch>
        </p:blipFill>
        <p:spPr bwMode="auto">
          <a:xfrm>
            <a:off x="1295400" y="2895600"/>
            <a:ext cx="2819400" cy="2829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10000" r="39920"/>
          <a:stretch>
            <a:fillRect/>
          </a:stretch>
        </p:blipFill>
        <p:spPr bwMode="auto">
          <a:xfrm>
            <a:off x="5181600" y="1295400"/>
            <a:ext cx="2766706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438400" y="2362200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>
                <a:latin typeface="+mn-lt"/>
              </a:rPr>
              <a:t>D.B.O.</a:t>
            </a:r>
            <a:endParaRPr lang="es-MX" b="1" dirty="0" err="1" smtClean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7400" y="838200"/>
            <a:ext cx="2073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>
                <a:latin typeface="+mn-lt"/>
              </a:rPr>
              <a:t>GRASA - ACEITE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29200" y="4876800"/>
            <a:ext cx="2928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>
                <a:latin typeface="+mn-lt"/>
              </a:rPr>
              <a:t>NOM-002-SEMARNAT-1996</a:t>
            </a:r>
          </a:p>
        </p:txBody>
      </p:sp>
      <p:sp>
        <p:nvSpPr>
          <p:cNvPr id="11" name="Oval 10"/>
          <p:cNvSpPr/>
          <p:nvPr/>
        </p:nvSpPr>
        <p:spPr>
          <a:xfrm>
            <a:off x="2514600" y="3276600"/>
            <a:ext cx="1828800" cy="1447800"/>
          </a:xfrm>
          <a:prstGeom prst="ellipse">
            <a:avLst/>
          </a:prstGeom>
          <a:solidFill>
            <a:srgbClr val="FFFF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Oval 11"/>
          <p:cNvSpPr/>
          <p:nvPr/>
        </p:nvSpPr>
        <p:spPr>
          <a:xfrm>
            <a:off x="5715000" y="1981200"/>
            <a:ext cx="1828800" cy="1447800"/>
          </a:xfrm>
          <a:prstGeom prst="ellipse">
            <a:avLst/>
          </a:prstGeom>
          <a:solidFill>
            <a:srgbClr val="FFFF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Construcción de una Nueva Trampa de Grasa 2006</a:t>
            </a:r>
            <a:endParaRPr lang="es-MX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D7EB90-9BC1-4A7E-A00F-EAD3DD98EBFE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  <p:pic>
        <p:nvPicPr>
          <p:cNvPr id="9" name="Picture 8" descr="P10302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371600"/>
            <a:ext cx="4165600" cy="3124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P10302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1371600"/>
            <a:ext cx="3486150" cy="464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Plano</a:t>
            </a:r>
            <a:endParaRPr lang="es-MX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3D6941-3660-4392-850F-D9EDB31218E1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151475"/>
            <a:ext cx="7902813" cy="50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Sin el Aireador </a:t>
            </a:r>
            <a:endParaRPr lang="es-MX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3D6941-3660-4392-850F-D9EDB31218E1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  <p:pic>
        <p:nvPicPr>
          <p:cNvPr id="7" name="Picture 6" descr="P10309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1000" y="3429000"/>
            <a:ext cx="4183798" cy="2778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P10309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143000"/>
            <a:ext cx="4360433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181600" y="11430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latin typeface="+mn-lt"/>
              </a:rPr>
              <a:t>Se controlo la grasa pero D.B.O. estaba </a:t>
            </a:r>
          </a:p>
          <a:p>
            <a:r>
              <a:rPr lang="es-MX" dirty="0" smtClean="0">
                <a:latin typeface="+mn-lt"/>
              </a:rPr>
              <a:t>alto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Windjet Nozzles - Aireador</a:t>
            </a:r>
            <a:endParaRPr lang="es-MX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3D6941-3660-4392-850F-D9EDB31218E1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828800"/>
            <a:ext cx="2819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1143000"/>
            <a:ext cx="4724400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Instalación de Aireador</a:t>
            </a:r>
            <a:endParaRPr lang="es-MX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3D6941-3660-4392-850F-D9EDB31218E1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26145" t="61794" r="32320" b="12459"/>
          <a:stretch>
            <a:fillRect/>
          </a:stretch>
        </p:blipFill>
        <p:spPr bwMode="auto">
          <a:xfrm>
            <a:off x="164689" y="1752600"/>
            <a:ext cx="8180439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3" cstate="print"/>
          <a:srcRect l="27027" t="11905" r="27027" b="19048"/>
          <a:stretch>
            <a:fillRect/>
          </a:stretch>
        </p:blipFill>
        <p:spPr bwMode="auto">
          <a:xfrm>
            <a:off x="6705600" y="3505200"/>
            <a:ext cx="685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858000" y="990600"/>
            <a:ext cx="1981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>
                <a:latin typeface="+mn-lt"/>
              </a:rPr>
              <a:t>Manguera de Aire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6934200" y="1447800"/>
            <a:ext cx="1752600" cy="2057400"/>
            <a:chOff x="5867400" y="457200"/>
            <a:chExt cx="1752600" cy="1752600"/>
          </a:xfrm>
        </p:grpSpPr>
        <p:sp>
          <p:nvSpPr>
            <p:cNvPr id="14" name="Rectangle 13"/>
            <p:cNvSpPr/>
            <p:nvPr/>
          </p:nvSpPr>
          <p:spPr>
            <a:xfrm>
              <a:off x="5867400" y="457200"/>
              <a:ext cx="1752600" cy="2286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5" name="Rectangle 14"/>
            <p:cNvSpPr/>
            <p:nvPr/>
          </p:nvSpPr>
          <p:spPr>
            <a:xfrm rot="16200000">
              <a:off x="5105400" y="1219200"/>
              <a:ext cx="1752600" cy="2286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Aireador instalado en 2007</a:t>
            </a:r>
            <a:endParaRPr lang="es-MX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3D6941-3660-4392-850F-D9EDB31218E1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  <p:pic>
        <p:nvPicPr>
          <p:cNvPr id="6" name="MOV08019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39800" y="1143000"/>
            <a:ext cx="69088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93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Se controlo los D.B.O. con el uso del Aireador</a:t>
            </a:r>
            <a:endParaRPr lang="es-MX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3D6941-3660-4392-850F-D9EDB31218E1}" type="datetime1">
              <a:rPr lang="es-MX" smtClean="0"/>
              <a:pPr>
                <a:defRPr/>
              </a:pPr>
              <a:t>04/03/2010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3BA5EE-629E-4A8F-A92C-DC146F236997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-  Landis+Gyr - Emilio Sonderegger - Trampa de Grasas</a:t>
            </a:r>
            <a:endParaRPr lang="de-CH" dirty="0"/>
          </a:p>
        </p:txBody>
      </p:sp>
      <p:pic>
        <p:nvPicPr>
          <p:cNvPr id="6" name="Picture 5" descr="Trampa de Grasas 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6800" y="1143000"/>
            <a:ext cx="3683000" cy="2762250"/>
          </a:xfrm>
          <a:prstGeom prst="rect">
            <a:avLst/>
          </a:prstGeom>
        </p:spPr>
      </p:pic>
      <p:pic>
        <p:nvPicPr>
          <p:cNvPr id="7" name="Picture 6" descr="Trampa de Grasas 001.jpg"/>
          <p:cNvPicPr>
            <a:picLocks noChangeAspect="1"/>
          </p:cNvPicPr>
          <p:nvPr/>
        </p:nvPicPr>
        <p:blipFill>
          <a:blip r:embed="rId3" cstate="print"/>
          <a:srcRect l="8000" t="12751" r="4000" b="9916"/>
          <a:stretch>
            <a:fillRect/>
          </a:stretch>
        </p:blipFill>
        <p:spPr>
          <a:xfrm>
            <a:off x="228601" y="1219199"/>
            <a:ext cx="4196254" cy="2765713"/>
          </a:xfrm>
          <a:prstGeom prst="rect">
            <a:avLst/>
          </a:prstGeom>
        </p:spPr>
      </p:pic>
      <p:pic>
        <p:nvPicPr>
          <p:cNvPr id="8" name="Picture 7" descr="Trampa de Grasas 0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95600" y="419100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ndis+Gyr_PP_Template">
  <a:themeElements>
    <a:clrScheme name="LandisGyr_colors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156570"/>
      </a:accent1>
      <a:accent2>
        <a:srgbClr val="59705D"/>
      </a:accent2>
      <a:accent3>
        <a:srgbClr val="857363"/>
      </a:accent3>
      <a:accent4>
        <a:srgbClr val="823C47"/>
      </a:accent4>
      <a:accent5>
        <a:srgbClr val="9A996E"/>
      </a:accent5>
      <a:accent6>
        <a:srgbClr val="5E6167"/>
      </a:accent6>
      <a:hlink>
        <a:srgbClr val="156570"/>
      </a:hlink>
      <a:folHlink>
        <a:srgbClr val="823C47"/>
      </a:folHlink>
    </a:clrScheme>
    <a:fontScheme name="LandisGyr_font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Landis+Gyr_PP_Template</Template>
  <TotalTime>152</TotalTime>
  <Words>200</Words>
  <Application>Microsoft Office PowerPoint</Application>
  <PresentationFormat>On-screen Show (4:3)</PresentationFormat>
  <Paragraphs>55</Paragraphs>
  <Slides>11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Landis+Gyr_PP_Template</vt:lpstr>
      <vt:lpstr>Trampa de Grasa</vt:lpstr>
      <vt:lpstr>Antes</vt:lpstr>
      <vt:lpstr>Construcción de una Nueva Trampa de Grasa 2006</vt:lpstr>
      <vt:lpstr>Plano</vt:lpstr>
      <vt:lpstr>Sin el Aireador </vt:lpstr>
      <vt:lpstr>Windjet Nozzles - Aireador</vt:lpstr>
      <vt:lpstr>Instalación de Aireador</vt:lpstr>
      <vt:lpstr>Aireador instalado en 2007</vt:lpstr>
      <vt:lpstr>Se controlo los D.B.O. con el uso del Aireador</vt:lpstr>
      <vt:lpstr>Después</vt:lpstr>
      <vt:lpstr>Slide 11</vt:lpstr>
    </vt:vector>
  </TitlesOfParts>
  <Company>Landis+Gyr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sonderem</dc:creator>
  <cp:lastModifiedBy>sonderem</cp:lastModifiedBy>
  <cp:revision>10</cp:revision>
  <dcterms:created xsi:type="dcterms:W3CDTF">2010-03-01T22:54:26Z</dcterms:created>
  <dcterms:modified xsi:type="dcterms:W3CDTF">2010-03-04T13:23:58Z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TieturiVerId">
    <vt:lpwstr>002</vt:lpwstr>
  </property>
</Properties>
</file>